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88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6" autoAdjust="0"/>
  </p:normalViewPr>
  <p:slideViewPr>
    <p:cSldViewPr>
      <p:cViewPr varScale="1">
        <p:scale>
          <a:sx n="82" d="100"/>
          <a:sy n="82" d="100"/>
        </p:scale>
        <p:origin x="-1464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A4326-CFD0-4AE2-9CAA-E39154957F15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F7242-A8FD-4407-9E85-DF2767CF0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0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F7242-A8FD-4407-9E85-DF2767CF09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39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855C3BA-A1E3-4112-A84A-567F9453FE1E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2E48B88F-6F07-41BB-B3D1-B4DB44864E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第</a:t>
            </a:r>
            <a:r>
              <a:rPr lang="en-US" altLang="zh-CN" sz="4000" dirty="0" smtClean="0"/>
              <a:t>2</a:t>
            </a:r>
            <a:r>
              <a:rPr lang="zh-CN" altLang="en-US" sz="4000" dirty="0" smtClean="0"/>
              <a:t>章 变换和期望</a:t>
            </a:r>
            <a:endParaRPr lang="zh-CN" altLang="en-US" sz="40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随机变量函数的分布</a:t>
            </a:r>
            <a:endParaRPr lang="en-US" altLang="zh-CN" dirty="0" smtClean="0"/>
          </a:p>
          <a:p>
            <a:r>
              <a:rPr lang="en-US" altLang="zh-CN" dirty="0" smtClean="0"/>
              <a:t>2.2 </a:t>
            </a:r>
            <a:r>
              <a:rPr lang="zh-CN" altLang="en-US" dirty="0" smtClean="0"/>
              <a:t>期望</a:t>
            </a:r>
            <a:endParaRPr lang="en-US" altLang="zh-CN" dirty="0" smtClean="0"/>
          </a:p>
          <a:p>
            <a:r>
              <a:rPr lang="en-US" altLang="zh-CN" dirty="0" smtClean="0"/>
              <a:t>2.3 </a:t>
            </a:r>
            <a:r>
              <a:rPr lang="zh-CN" altLang="en-US" dirty="0" smtClean="0"/>
              <a:t>矩和矩母函数</a:t>
            </a:r>
            <a:endParaRPr lang="en-US" altLang="zh-CN" dirty="0" smtClean="0"/>
          </a:p>
          <a:p>
            <a:r>
              <a:rPr lang="en-US" altLang="zh-CN" dirty="0" smtClean="0"/>
              <a:t>2.4 </a:t>
            </a:r>
            <a:r>
              <a:rPr lang="zh-CN" altLang="en-US" dirty="0" smtClean="0"/>
              <a:t>积分号下的</a:t>
            </a:r>
            <a:r>
              <a:rPr lang="zh-CN" altLang="en-US" dirty="0" smtClean="0"/>
              <a:t>求导</a:t>
            </a:r>
            <a:endParaRPr lang="en-US" altLang="zh-CN" dirty="0" smtClean="0"/>
          </a:p>
          <a:p>
            <a:r>
              <a:rPr lang="en-US" altLang="zh-CN" dirty="0" smtClean="0"/>
              <a:t>2.6 </a:t>
            </a:r>
            <a:r>
              <a:rPr lang="zh-CN" altLang="en-US" dirty="0" smtClean="0"/>
              <a:t>杂录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7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2.2 </a:t>
            </a:r>
            <a:r>
              <a:rPr lang="zh-CN" altLang="en-US" sz="4000" dirty="0" smtClean="0"/>
              <a:t>期望</a:t>
            </a:r>
            <a:endParaRPr lang="zh-CN" alt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135441" cy="526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97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2.2 </a:t>
            </a:r>
            <a:r>
              <a:rPr lang="zh-CN" altLang="en-US" sz="4000" dirty="0" smtClean="0"/>
              <a:t>期望</a:t>
            </a:r>
            <a:endParaRPr lang="zh-CN" altLang="en-US" sz="4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6" y="1706990"/>
            <a:ext cx="7726936" cy="56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6" y="2275858"/>
            <a:ext cx="7726936" cy="419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2.2 </a:t>
            </a:r>
            <a:r>
              <a:rPr lang="zh-CN" altLang="en-US" sz="4000" dirty="0" smtClean="0"/>
              <a:t>期望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 smtClean="0"/>
              <a:t>期望的性质</a:t>
            </a:r>
            <a:endParaRPr lang="en-US" altLang="zh-CN" sz="2800" b="1" dirty="0" smtClean="0"/>
          </a:p>
          <a:p>
            <a:pPr marL="0" indent="0">
              <a:buNone/>
            </a:pPr>
            <a:endParaRPr lang="zh-CN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390775"/>
            <a:ext cx="88582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2.2 </a:t>
            </a:r>
            <a:r>
              <a:rPr lang="zh-CN" altLang="en-US" sz="4000" dirty="0" smtClean="0"/>
              <a:t>期望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316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b="1" dirty="0" smtClean="0"/>
              <a:t>距离最小化</a:t>
            </a:r>
            <a:endParaRPr lang="en-US" altLang="zh-CN" sz="2800" b="1" dirty="0" smtClean="0"/>
          </a:p>
          <a:p>
            <a:pPr marL="0" indent="0">
              <a:buNone/>
            </a:pPr>
            <a:endParaRPr lang="zh-CN" altLang="en-US" sz="28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2"/>
          <a:stretch/>
        </p:blipFill>
        <p:spPr bwMode="auto">
          <a:xfrm>
            <a:off x="732655" y="1916832"/>
            <a:ext cx="7885854" cy="470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64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2.2 </a:t>
            </a:r>
            <a:r>
              <a:rPr lang="zh-CN" altLang="en-US" sz="4000" dirty="0" smtClean="0"/>
              <a:t>期望</a:t>
            </a:r>
            <a:endParaRPr lang="zh-CN" altLang="en-US" sz="4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393436" cy="136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70792"/>
            <a:ext cx="8393436" cy="214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29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1" y="2204864"/>
            <a:ext cx="8770065" cy="344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6510" y="1495331"/>
            <a:ext cx="763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母函数：矩母函数、累积量母函数、阶乘矩母函数、特征函数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738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6" y="1412776"/>
            <a:ext cx="893445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17032"/>
            <a:ext cx="4359002" cy="302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6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3203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052736"/>
            <a:ext cx="665516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36" y="2276872"/>
            <a:ext cx="6667333" cy="438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8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1" y="2060848"/>
            <a:ext cx="89439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48478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矩母函数：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702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444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618430" cy="3419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01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2.1 </a:t>
            </a:r>
            <a:r>
              <a:rPr lang="zh-CN" altLang="en-US" sz="4000" dirty="0" smtClean="0"/>
              <a:t>随机变量函数的分布</a:t>
            </a:r>
            <a:endParaRPr lang="zh-CN" altLang="en-US" sz="40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9"/>
          <a:stretch/>
        </p:blipFill>
        <p:spPr>
          <a:xfrm>
            <a:off x="21764" y="1340768"/>
            <a:ext cx="9092622" cy="4824536"/>
          </a:xfrm>
        </p:spPr>
      </p:pic>
    </p:spTree>
    <p:extLst>
      <p:ext uri="{BB962C8B-B14F-4D97-AF65-F5344CB8AC3E}">
        <p14:creationId xmlns:p14="http://schemas.microsoft.com/office/powerpoint/2010/main" val="390503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5" y="1700808"/>
            <a:ext cx="8686635" cy="4099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4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7" y="1556792"/>
            <a:ext cx="88487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0" y="4869160"/>
            <a:ext cx="87153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9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03086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8030862" cy="142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00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t="-206" r="548" b="45265"/>
          <a:stretch/>
        </p:blipFill>
        <p:spPr>
          <a:xfrm>
            <a:off x="611560" y="1175005"/>
            <a:ext cx="7809230" cy="2972782"/>
          </a:xfr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3" t="19121" r="16819" b="10603"/>
          <a:stretch/>
        </p:blipFill>
        <p:spPr bwMode="auto">
          <a:xfrm>
            <a:off x="2627782" y="4149080"/>
            <a:ext cx="3793907" cy="2559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3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概率分布被唯一确定的条件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sz="2400" b="1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276872"/>
            <a:ext cx="89535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41168"/>
            <a:ext cx="88201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091" y="447950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注：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154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4786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9" y="1268760"/>
            <a:ext cx="88582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9" y="4680325"/>
            <a:ext cx="88773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7200" y="2003455"/>
            <a:ext cx="8229600" cy="3879790"/>
          </a:xfr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8773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70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2.3 </a:t>
            </a:r>
            <a:r>
              <a:rPr lang="zh-CN" altLang="en-US" sz="4000" dirty="0" smtClean="0"/>
              <a:t>矩和矩母函数</a:t>
            </a:r>
            <a:endParaRPr lang="zh-CN" altLang="en-US" sz="4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24" y="1844824"/>
            <a:ext cx="87534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7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247" y="19776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2.4 </a:t>
            </a:r>
            <a:r>
              <a:rPr lang="zh-CN" altLang="en-US" sz="4000" dirty="0" smtClean="0"/>
              <a:t>积分号下的求导</a:t>
            </a:r>
            <a:endParaRPr lang="zh-CN" altLang="en-US" sz="4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72" y="1803445"/>
            <a:ext cx="86582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59" y="3681670"/>
            <a:ext cx="8670901" cy="103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6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2.4 </a:t>
            </a:r>
            <a:r>
              <a:rPr lang="zh-CN" altLang="en-US" sz="4000" dirty="0" smtClean="0"/>
              <a:t>积分号下的求导</a:t>
            </a:r>
            <a:endParaRPr lang="zh-CN" altLang="en-US" sz="4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5342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4861" y="1481215"/>
            <a:ext cx="4055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）积分与求导运算可交换：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82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96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2.1 </a:t>
            </a:r>
            <a:r>
              <a:rPr lang="zh-CN" altLang="en-US" sz="4000" dirty="0" smtClean="0"/>
              <a:t>随机变量函数的分布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二项</a:t>
            </a:r>
            <a:r>
              <a:rPr lang="zh-CN" altLang="en-US" sz="2400" b="1" dirty="0" smtClean="0"/>
              <a:t>变换（离散随机变量）</a:t>
            </a:r>
            <a:endParaRPr lang="en-US" altLang="zh-CN" sz="2400" b="1" dirty="0" smtClean="0"/>
          </a:p>
          <a:p>
            <a:pPr marL="0" indent="0">
              <a:buNone/>
            </a:pP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48760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9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2.4 </a:t>
            </a:r>
            <a:r>
              <a:rPr lang="zh-CN" altLang="en-US" sz="4000" dirty="0" smtClean="0"/>
              <a:t>积分号下的求导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）求和与求导运算可交换：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sz="2400" b="1" dirty="0" smtClean="0"/>
          </a:p>
          <a:p>
            <a:pPr marL="0" indent="0">
              <a:buNone/>
            </a:pPr>
            <a:endParaRPr lang="zh-CN" altLang="en-US" sz="2400" b="1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" y="2060848"/>
            <a:ext cx="89249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" y="5311814"/>
            <a:ext cx="59721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08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2.4 </a:t>
            </a:r>
            <a:r>
              <a:rPr lang="zh-CN" altLang="en-US" sz="4000" dirty="0" smtClean="0"/>
              <a:t>积分号下的求导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）求和与积分运算次序的交换：</a:t>
            </a:r>
            <a:endParaRPr lang="en-US" altLang="zh-CN" sz="2400" b="1" dirty="0" smtClean="0"/>
          </a:p>
          <a:p>
            <a:pPr marL="0" indent="0">
              <a:buNone/>
            </a:pPr>
            <a:endParaRPr lang="zh-CN" altLang="en-US" sz="2400" b="1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420888"/>
            <a:ext cx="882015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2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2.6 </a:t>
            </a:r>
            <a:r>
              <a:rPr lang="zh-CN" altLang="en-US" sz="4000" dirty="0" smtClean="0"/>
              <a:t>杂录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矩列的唯一性</a:t>
            </a:r>
            <a:endParaRPr lang="en-US" altLang="zh-CN" sz="2400" b="1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32246"/>
            <a:ext cx="89249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279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2.6 </a:t>
            </a:r>
            <a:r>
              <a:rPr lang="zh-CN" altLang="en-US" sz="4000" dirty="0"/>
              <a:t>杂录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其它母函数</a:t>
            </a:r>
            <a:endParaRPr lang="en-US" altLang="zh-CN" sz="2400" b="1" dirty="0" smtClean="0"/>
          </a:p>
          <a:p>
            <a:pPr marL="0" indent="0">
              <a:buNone/>
            </a:pPr>
            <a:endParaRPr lang="zh-CN" altLang="en-US" sz="24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76872"/>
            <a:ext cx="8839200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2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2.6 </a:t>
            </a:r>
            <a:r>
              <a:rPr lang="zh-CN" altLang="en-US" sz="4000" dirty="0"/>
              <a:t>杂录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556792"/>
            <a:ext cx="889635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35896" y="2852936"/>
            <a:ext cx="25202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谢谢！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31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2.1 </a:t>
            </a:r>
            <a:r>
              <a:rPr lang="zh-CN" altLang="en-US" sz="4000" dirty="0" smtClean="0"/>
              <a:t>随机变量函数的分布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均匀变换（连续随机变量）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sz="2400" b="1" dirty="0" smtClean="0"/>
          </a:p>
          <a:p>
            <a:pPr marL="0" indent="0">
              <a:buNone/>
            </a:pP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-112" r="2851" b="51840"/>
          <a:stretch/>
        </p:blipFill>
        <p:spPr bwMode="auto">
          <a:xfrm>
            <a:off x="1" y="1634071"/>
            <a:ext cx="6904652" cy="4046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r="-1"/>
          <a:stretch/>
        </p:blipFill>
        <p:spPr bwMode="auto">
          <a:xfrm>
            <a:off x="5364088" y="4337112"/>
            <a:ext cx="3779912" cy="238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28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2.1 </a:t>
            </a:r>
            <a:r>
              <a:rPr lang="zh-CN" altLang="en-US" sz="4000" dirty="0" smtClean="0"/>
              <a:t>随机变量函数的分布</a:t>
            </a:r>
            <a:endParaRPr lang="zh-CN" altLang="en-US" sz="40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48175" cy="3352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013176"/>
            <a:ext cx="5332962" cy="1484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6376" y="450912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(λ=1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84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2.1 </a:t>
            </a:r>
            <a:r>
              <a:rPr lang="zh-CN" altLang="en-US" sz="4000" dirty="0" smtClean="0"/>
              <a:t>随机变量函数的分布</a:t>
            </a:r>
            <a:endParaRPr lang="zh-CN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391919"/>
            <a:ext cx="7895419" cy="165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053186"/>
            <a:ext cx="7927671" cy="364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46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2.1 </a:t>
            </a:r>
            <a:r>
              <a:rPr lang="zh-CN" altLang="en-US" sz="4000" dirty="0" smtClean="0"/>
              <a:t>随机变量函数的分布</a:t>
            </a:r>
            <a:endParaRPr lang="zh-CN" altLang="en-US"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1" y="1474237"/>
            <a:ext cx="8360990" cy="131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1" y="2783052"/>
            <a:ext cx="8278886" cy="364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45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2.2 </a:t>
            </a:r>
            <a:r>
              <a:rPr lang="zh-CN" altLang="en-US" sz="4000" dirty="0" smtClean="0"/>
              <a:t>期望</a:t>
            </a:r>
            <a:endParaRPr lang="zh-CN" alt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6" y="1556792"/>
            <a:ext cx="88201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74" y="4061867"/>
            <a:ext cx="8853373" cy="134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5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2.2 </a:t>
            </a:r>
            <a:r>
              <a:rPr lang="zh-CN" altLang="en-US" sz="4000" dirty="0" smtClean="0"/>
              <a:t>期望</a:t>
            </a:r>
            <a:endParaRPr lang="zh-CN" altLang="en-US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695450"/>
            <a:ext cx="877252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9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2060</TotalTime>
  <Words>234</Words>
  <Application>Microsoft Office PowerPoint</Application>
  <PresentationFormat>全屏显示(4:3)</PresentationFormat>
  <Paragraphs>55</Paragraphs>
  <Slides>35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暗香扑面</vt:lpstr>
      <vt:lpstr>第2章 变换和期望</vt:lpstr>
      <vt:lpstr>2.1 随机变量函数的分布</vt:lpstr>
      <vt:lpstr>2.1 随机变量函数的分布</vt:lpstr>
      <vt:lpstr>2.1 随机变量函数的分布</vt:lpstr>
      <vt:lpstr>2.1 随机变量函数的分布</vt:lpstr>
      <vt:lpstr>2.1 随机变量函数的分布</vt:lpstr>
      <vt:lpstr>2.1 随机变量函数的分布</vt:lpstr>
      <vt:lpstr>2.2 期望</vt:lpstr>
      <vt:lpstr>2.2 期望</vt:lpstr>
      <vt:lpstr>2.2 期望</vt:lpstr>
      <vt:lpstr>2.2 期望</vt:lpstr>
      <vt:lpstr>2.2 期望</vt:lpstr>
      <vt:lpstr>2.2 期望</vt:lpstr>
      <vt:lpstr>2.2 期望</vt:lpstr>
      <vt:lpstr>2.3 矩和矩母函数</vt:lpstr>
      <vt:lpstr>2.3 矩和矩母函数</vt:lpstr>
      <vt:lpstr>2.3 矩和矩母函数</vt:lpstr>
      <vt:lpstr>2.3 矩和矩母函数</vt:lpstr>
      <vt:lpstr>2.3 矩和矩母函数</vt:lpstr>
      <vt:lpstr>2.3 矩和矩母函数</vt:lpstr>
      <vt:lpstr>2.3 矩和矩母函数</vt:lpstr>
      <vt:lpstr>2.3 矩和矩母函数</vt:lpstr>
      <vt:lpstr>2.3 矩和矩母函数</vt:lpstr>
      <vt:lpstr>2.3 矩和矩母函数</vt:lpstr>
      <vt:lpstr>2.3 矩和矩母函数</vt:lpstr>
      <vt:lpstr>2.3 矩和矩母函数</vt:lpstr>
      <vt:lpstr>2.3 矩和矩母函数</vt:lpstr>
      <vt:lpstr>2.4 积分号下的求导</vt:lpstr>
      <vt:lpstr>2.4 积分号下的求导</vt:lpstr>
      <vt:lpstr>2.4 积分号下的求导</vt:lpstr>
      <vt:lpstr>2.4 积分号下的求导</vt:lpstr>
      <vt:lpstr>2.6 杂录</vt:lpstr>
      <vt:lpstr>2.6 杂录</vt:lpstr>
      <vt:lpstr>2.6 杂录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变换和期望</dc:title>
  <dc:creator>dell</dc:creator>
  <cp:lastModifiedBy>dell</cp:lastModifiedBy>
  <cp:revision>42</cp:revision>
  <dcterms:created xsi:type="dcterms:W3CDTF">2021-05-11T02:02:12Z</dcterms:created>
  <dcterms:modified xsi:type="dcterms:W3CDTF">2021-05-12T12:23:26Z</dcterms:modified>
</cp:coreProperties>
</file>